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174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981200"/>
            <a:ext cx="5888736" cy="264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663441"/>
            <a:ext cx="5891022" cy="2531533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FA2A-3D23-4D33-9FA5-5E7A29D922B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8D4-4F04-4C04-B024-E73015F44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FA2A-3D23-4D33-9FA5-5E7A29D922B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8D4-4F04-4C04-B024-E73015F44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20802"/>
            <a:ext cx="1543050" cy="7528102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320802"/>
            <a:ext cx="4514850" cy="7528102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FA2A-3D23-4D33-9FA5-5E7A29D922B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8D4-4F04-4C04-B024-E73015F44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FA2A-3D23-4D33-9FA5-5E7A29D922B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8D4-4F04-4C04-B024-E73015F44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901952"/>
            <a:ext cx="5829300" cy="196799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906737"/>
            <a:ext cx="5829300" cy="2180695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FA2A-3D23-4D33-9FA5-5E7A29D922B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8D4-4F04-4C04-B024-E73015F44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773456"/>
            <a:ext cx="3028950" cy="640588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773456"/>
            <a:ext cx="3028950" cy="640588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FA2A-3D23-4D33-9FA5-5E7A29D922B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8D4-4F04-4C04-B024-E73015F44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679803"/>
            <a:ext cx="3030141" cy="952397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686317"/>
            <a:ext cx="3031331" cy="94588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632200"/>
            <a:ext cx="3030141" cy="555492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632200"/>
            <a:ext cx="3031331" cy="555492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FA2A-3D23-4D33-9FA5-5E7A29D922B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8D4-4F04-4C04-B024-E73015F44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229350" cy="1651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FA2A-3D23-4D33-9FA5-5E7A29D922B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8D4-4F04-4C04-B024-E73015F44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FA2A-3D23-4D33-9FA5-5E7A29D922B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8D4-4F04-4C04-B024-E73015F44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42953"/>
            <a:ext cx="2057400" cy="1678517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421467"/>
            <a:ext cx="2057400" cy="6604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421467"/>
            <a:ext cx="3833813" cy="6604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FA2A-3D23-4D33-9FA5-5E7A29D922B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8D4-4F04-4C04-B024-E73015F44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600556"/>
            <a:ext cx="3943350" cy="59436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741889"/>
            <a:ext cx="116586" cy="22453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106"/>
            <a:ext cx="1659636" cy="2286008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86023"/>
            <a:ext cx="1657350" cy="3147907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FA2A-3D23-4D33-9FA5-5E7A29D922B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9181395"/>
            <a:ext cx="457200" cy="527403"/>
          </a:xfrm>
        </p:spPr>
        <p:txBody>
          <a:bodyPr/>
          <a:lstStyle/>
          <a:p>
            <a:fld id="{48CC88D4-4F04-4C04-B024-E73015F44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732636"/>
            <a:ext cx="3463290" cy="56794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8401756"/>
            <a:ext cx="6872288" cy="15042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984193"/>
            <a:ext cx="3571875" cy="9218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10319"/>
            <a:ext cx="6872288" cy="15042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10318"/>
            <a:ext cx="3571875" cy="9218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795693"/>
            <a:ext cx="6172200" cy="6339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8BFA2A-3D23-4D33-9FA5-5E7A29D922B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9181395"/>
            <a:ext cx="25146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9181395"/>
            <a:ext cx="5715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CC88D4-4F04-4C04-B024-E73015F44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92367"/>
            <a:ext cx="6885411" cy="93776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25420" y="390533"/>
            <a:ext cx="2909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静岡県認可事業</a:t>
            </a:r>
            <a:endParaRPr kumimoji="1" lang="ja-JP" altLang="en-US" dirty="0"/>
          </a:p>
        </p:txBody>
      </p:sp>
      <p:sp>
        <p:nvSpPr>
          <p:cNvPr id="5" name="タイトル 4"/>
          <p:cNvSpPr txBox="1">
            <a:spLocks noGrp="1"/>
          </p:cNvSpPr>
          <p:nvPr>
            <p:ph type="title"/>
          </p:nvPr>
        </p:nvSpPr>
        <p:spPr>
          <a:xfrm>
            <a:off x="613853" y="776536"/>
            <a:ext cx="662473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介護職員等による</a:t>
            </a:r>
            <a:endParaRPr kumimoji="1" lang="en-US" altLang="ja-JP" sz="2400" dirty="0"/>
          </a:p>
          <a:p>
            <a:r>
              <a:rPr lang="ja-JP" altLang="en-US" sz="3600" b="1" dirty="0"/>
              <a:t>喀痰吸引等研修（第</a:t>
            </a:r>
            <a:r>
              <a:rPr lang="en-US" altLang="ja-JP" sz="3600" b="1" dirty="0"/>
              <a:t>2</a:t>
            </a:r>
            <a:r>
              <a:rPr lang="ja-JP" altLang="en-US" sz="3600" b="1" dirty="0"/>
              <a:t>号研修）</a:t>
            </a:r>
            <a:endParaRPr kumimoji="1" lang="ja-JP" altLang="en-US" sz="36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2446" y="2072680"/>
            <a:ext cx="5500240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医療行為である喀痰吸引等の習熟を通して医療・介護の知識と技術のレベルアップを目指し、看護師等との連携を深めましょう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2446" y="3071131"/>
            <a:ext cx="53733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　　</a:t>
            </a:r>
            <a:r>
              <a:rPr lang="ja-JP" altLang="en-US" sz="2800" dirty="0"/>
              <a:t>２０２４</a:t>
            </a:r>
            <a:r>
              <a:rPr kumimoji="1" lang="ja-JP" altLang="en-US" sz="2800" dirty="0"/>
              <a:t>度前期　</a:t>
            </a:r>
            <a:r>
              <a:rPr lang="ja-JP" altLang="en-US" sz="2800" dirty="0"/>
              <a:t>受講生募集</a:t>
            </a:r>
            <a:endParaRPr lang="en-US" altLang="ja-JP" sz="2800" dirty="0"/>
          </a:p>
          <a:p>
            <a:r>
              <a:rPr kumimoji="1" lang="ja-JP" altLang="en-US" sz="3200" dirty="0"/>
              <a:t>　　　　　　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8640" y="3887532"/>
            <a:ext cx="115212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研修日程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40768" y="3873621"/>
            <a:ext cx="55976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２０２４年</a:t>
            </a:r>
            <a:r>
              <a:rPr lang="en-US" altLang="ja-JP" sz="2000" dirty="0"/>
              <a:t>6</a:t>
            </a:r>
            <a:r>
              <a:rPr lang="ja-JP" altLang="en-US" sz="2000" dirty="0"/>
              <a:t>月１８日</a:t>
            </a:r>
            <a:r>
              <a:rPr lang="en-US" altLang="ja-JP" sz="2000" dirty="0"/>
              <a:t>(</a:t>
            </a:r>
            <a:r>
              <a:rPr lang="ja-JP" altLang="en-US" sz="2000" dirty="0"/>
              <a:t>火</a:t>
            </a:r>
            <a:r>
              <a:rPr lang="en-US" altLang="ja-JP" sz="2000" dirty="0"/>
              <a:t>)</a:t>
            </a:r>
            <a:r>
              <a:rPr lang="ja-JP" altLang="en-US" sz="2000" dirty="0"/>
              <a:t>か</a:t>
            </a:r>
            <a:r>
              <a:rPr lang="ja-JP" altLang="en-US" dirty="0"/>
              <a:t>ら</a:t>
            </a:r>
            <a:endParaRPr lang="en-US" altLang="ja-JP" dirty="0"/>
          </a:p>
          <a:p>
            <a:r>
              <a:rPr lang="ja-JP" altLang="en-US" dirty="0"/>
              <a:t>講義：６</a:t>
            </a:r>
            <a:r>
              <a:rPr lang="en-US" altLang="ja-JP" dirty="0"/>
              <a:t>/</a:t>
            </a:r>
            <a:r>
              <a:rPr lang="ja-JP" altLang="en-US" dirty="0"/>
              <a:t>１８</a:t>
            </a:r>
            <a:r>
              <a:rPr lang="en-US" altLang="ja-JP" dirty="0"/>
              <a:t>(</a:t>
            </a:r>
            <a:r>
              <a:rPr lang="ja-JP" altLang="en-US" dirty="0"/>
              <a:t>火</a:t>
            </a:r>
            <a:r>
              <a:rPr lang="en-US" altLang="ja-JP" dirty="0"/>
              <a:t>),</a:t>
            </a:r>
            <a:r>
              <a:rPr lang="ja-JP" altLang="en-US" dirty="0"/>
              <a:t>２０（木</a:t>
            </a:r>
            <a:r>
              <a:rPr lang="en-US" altLang="ja-JP" dirty="0"/>
              <a:t>),</a:t>
            </a:r>
            <a:r>
              <a:rPr lang="ja-JP" altLang="en-US" dirty="0"/>
              <a:t>２５</a:t>
            </a:r>
            <a:r>
              <a:rPr lang="en-US" altLang="ja-JP" dirty="0"/>
              <a:t>(</a:t>
            </a:r>
            <a:r>
              <a:rPr lang="ja-JP" altLang="en-US" dirty="0"/>
              <a:t>火</a:t>
            </a:r>
            <a:r>
              <a:rPr lang="en-US" altLang="ja-JP" dirty="0"/>
              <a:t>),</a:t>
            </a:r>
            <a:r>
              <a:rPr lang="ja-JP" altLang="en-US" dirty="0"/>
              <a:t>２７</a:t>
            </a:r>
            <a:r>
              <a:rPr lang="en-US" altLang="ja-JP" dirty="0"/>
              <a:t>(</a:t>
            </a:r>
            <a:r>
              <a:rPr lang="ja-JP" altLang="en-US" dirty="0"/>
              <a:t>木</a:t>
            </a:r>
            <a:r>
              <a:rPr lang="en-US" altLang="ja-JP" dirty="0"/>
              <a:t>),</a:t>
            </a:r>
            <a:r>
              <a:rPr lang="ja-JP" altLang="en-US" dirty="0"/>
              <a:t>７</a:t>
            </a:r>
            <a:r>
              <a:rPr lang="en-US" altLang="ja-JP" dirty="0"/>
              <a:t>/</a:t>
            </a:r>
            <a:r>
              <a:rPr lang="ja-JP" altLang="en-US" dirty="0"/>
              <a:t>２</a:t>
            </a:r>
            <a:r>
              <a:rPr lang="en-US" altLang="ja-JP" dirty="0"/>
              <a:t>(</a:t>
            </a:r>
            <a:r>
              <a:rPr lang="ja-JP" altLang="en-US" dirty="0"/>
              <a:t>火</a:t>
            </a:r>
            <a:r>
              <a:rPr lang="en-US" altLang="ja-JP" dirty="0"/>
              <a:t>)</a:t>
            </a:r>
            <a:r>
              <a:rPr lang="ja-JP" altLang="en-US" dirty="0"/>
              <a:t>、</a:t>
            </a:r>
            <a:endParaRPr lang="en-US" altLang="ja-JP" dirty="0"/>
          </a:p>
          <a:p>
            <a:r>
              <a:rPr lang="ja-JP" altLang="en-US" dirty="0"/>
              <a:t>　　　　　４（木）、９（火）　７日間</a:t>
            </a:r>
            <a:endParaRPr lang="en-US" altLang="ja-JP" dirty="0"/>
          </a:p>
          <a:p>
            <a:r>
              <a:rPr lang="ja-JP" altLang="en-US" dirty="0"/>
              <a:t>演習：７</a:t>
            </a:r>
            <a:r>
              <a:rPr lang="en-US" altLang="ja-JP" dirty="0"/>
              <a:t>/</a:t>
            </a:r>
            <a:r>
              <a:rPr lang="ja-JP" altLang="en-US" dirty="0"/>
              <a:t>１１</a:t>
            </a:r>
            <a:r>
              <a:rPr lang="en-US" altLang="ja-JP" dirty="0"/>
              <a:t>(</a:t>
            </a:r>
            <a:r>
              <a:rPr lang="ja-JP" altLang="en-US" dirty="0"/>
              <a:t>木</a:t>
            </a:r>
            <a:r>
              <a:rPr lang="en-US" altLang="ja-JP" dirty="0"/>
              <a:t>)</a:t>
            </a:r>
            <a:r>
              <a:rPr lang="ja-JP" altLang="en-US" dirty="0"/>
              <a:t>　筆記試験：７</a:t>
            </a:r>
            <a:r>
              <a:rPr lang="en-US" altLang="ja-JP" dirty="0"/>
              <a:t>/</a:t>
            </a:r>
            <a:r>
              <a:rPr lang="ja-JP" altLang="en-US" dirty="0"/>
              <a:t>１６</a:t>
            </a:r>
            <a:r>
              <a:rPr lang="en-US" altLang="ja-JP" dirty="0"/>
              <a:t>(</a:t>
            </a:r>
            <a:r>
              <a:rPr lang="ja-JP" altLang="en-US" dirty="0"/>
              <a:t>火</a:t>
            </a:r>
            <a:r>
              <a:rPr lang="en-US" altLang="ja-JP" dirty="0"/>
              <a:t>)</a:t>
            </a:r>
            <a:r>
              <a:rPr lang="ja-JP" altLang="en-US" dirty="0"/>
              <a:t>　合計９日間</a:t>
            </a:r>
            <a:endParaRPr lang="en-US" altLang="ja-JP" dirty="0"/>
          </a:p>
          <a:p>
            <a:r>
              <a:rPr lang="ja-JP" altLang="en-US" dirty="0"/>
              <a:t>　　</a:t>
            </a:r>
            <a:endParaRPr lang="en-US" altLang="ja-JP" dirty="0"/>
          </a:p>
          <a:p>
            <a:r>
              <a:rPr lang="ja-JP" altLang="en-US" dirty="0"/>
              <a:t>　</a:t>
            </a:r>
            <a:endParaRPr lang="en-US" altLang="ja-JP" dirty="0"/>
          </a:p>
          <a:p>
            <a:r>
              <a:rPr lang="ja-JP" altLang="en-US" dirty="0"/>
              <a:t>　　　　　</a:t>
            </a:r>
            <a:endParaRPr lang="en-US" altLang="ja-JP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8640" y="5588682"/>
            <a:ext cx="115212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研修会場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80351" y="5625420"/>
            <a:ext cx="46817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医療法人社団喜生会</a:t>
            </a:r>
            <a:endParaRPr lang="en-US" altLang="ja-JP" sz="1600" dirty="0"/>
          </a:p>
          <a:p>
            <a:r>
              <a:rPr lang="ja-JP" altLang="en-US" sz="1200" dirty="0"/>
              <a:t>介護老人保健施設</a:t>
            </a:r>
            <a:r>
              <a:rPr lang="ja-JP" altLang="en-US" dirty="0"/>
              <a:t>ヒューマンライフ富士内研修室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8640" y="6517972"/>
            <a:ext cx="115212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受講費用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43571" y="6456417"/>
            <a:ext cx="45653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８７</a:t>
            </a:r>
            <a:r>
              <a:rPr lang="en-US" altLang="ja-JP" dirty="0"/>
              <a:t>,</a:t>
            </a:r>
            <a:r>
              <a:rPr lang="ja-JP" altLang="en-US" dirty="0"/>
              <a:t>２２０</a:t>
            </a:r>
            <a:r>
              <a:rPr kumimoji="1" lang="ja-JP" altLang="en-US" dirty="0"/>
              <a:t>円（税込）</a:t>
            </a:r>
            <a:endParaRPr kumimoji="1" lang="en-US" altLang="ja-JP" dirty="0"/>
          </a:p>
          <a:p>
            <a:r>
              <a:rPr lang="en-US" altLang="ja-JP" dirty="0"/>
              <a:t>※</a:t>
            </a:r>
            <a:r>
              <a:rPr lang="ja-JP" altLang="en-US" sz="1400" dirty="0"/>
              <a:t>テキスト・賠償責任保険料金代は含まれております</a:t>
            </a:r>
            <a:endParaRPr lang="en-US" altLang="ja-JP" sz="1400" dirty="0"/>
          </a:p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他施設での実地研修など別途費用がかかります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8640" y="7414344"/>
            <a:ext cx="115212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募集定員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87023" y="7414344"/>
            <a:ext cx="3952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２０名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13853" y="7935261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ホームページから申込書をダウンロードし郵送ください</a:t>
            </a:r>
            <a:endParaRPr kumimoji="1" lang="en-US" altLang="ja-JP" dirty="0"/>
          </a:p>
          <a:p>
            <a:r>
              <a:rPr lang="ja-JP" altLang="en-US" dirty="0"/>
              <a:t>　</a:t>
            </a:r>
            <a:r>
              <a:rPr lang="en-US" altLang="ja-JP" dirty="0"/>
              <a:t>http://www.shinfuji.or.jp       “</a:t>
            </a:r>
            <a:r>
              <a:rPr lang="ja-JP" altLang="en-US" dirty="0"/>
              <a:t>喜生会”で検索！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66687" y="8567125"/>
            <a:ext cx="6271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お問合せ先</a:t>
            </a:r>
            <a:endParaRPr kumimoji="1" lang="en-US" altLang="ja-JP" dirty="0"/>
          </a:p>
          <a:p>
            <a:r>
              <a:rPr kumimoji="1" lang="ja-JP" altLang="en-US" dirty="0"/>
              <a:t>　　　医療法人社団喜生会　　　</a:t>
            </a:r>
            <a:r>
              <a:rPr lang="ja-JP" altLang="en-US" dirty="0"/>
              <a:t>法人本部担当：長谷川　山口</a:t>
            </a:r>
            <a:endParaRPr lang="en-US" altLang="ja-JP" dirty="0"/>
          </a:p>
          <a:p>
            <a:r>
              <a:rPr kumimoji="1" lang="ja-JP" altLang="en-US" dirty="0"/>
              <a:t>　　　〒４１７</a:t>
            </a:r>
            <a:r>
              <a:rPr kumimoji="1" lang="en-US" altLang="ja-JP" dirty="0"/>
              <a:t>-</a:t>
            </a:r>
            <a:r>
              <a:rPr kumimoji="1" lang="ja-JP" altLang="en-US" dirty="0"/>
              <a:t>０８０１　　富士市大渕３９００　　　☎０５４５</a:t>
            </a:r>
            <a:r>
              <a:rPr kumimoji="1" lang="en-US" altLang="ja-JP" dirty="0"/>
              <a:t>-</a:t>
            </a:r>
            <a:r>
              <a:rPr kumimoji="1" lang="ja-JP" altLang="en-US" dirty="0"/>
              <a:t>３６</a:t>
            </a:r>
            <a:r>
              <a:rPr kumimoji="1" lang="en-US" altLang="ja-JP" dirty="0"/>
              <a:t>-</a:t>
            </a:r>
            <a:r>
              <a:rPr kumimoji="1" lang="ja-JP" altLang="en-US" dirty="0"/>
              <a:t>２２１１</a:t>
            </a:r>
            <a:endParaRPr kumimoji="1" lang="en-US" altLang="ja-JP" dirty="0"/>
          </a:p>
          <a:p>
            <a:r>
              <a:rPr lang="ja-JP" altLang="en-US" dirty="0"/>
              <a:t>　　　　　　　　　　　　　　　　　　　　　　　　　　　</a:t>
            </a:r>
            <a:r>
              <a:rPr lang="en-US" altLang="ja-JP" dirty="0"/>
              <a:t>FAX</a:t>
            </a:r>
            <a:r>
              <a:rPr lang="ja-JP" altLang="en-US" dirty="0"/>
              <a:t>　　３５</a:t>
            </a:r>
            <a:r>
              <a:rPr lang="en-US" altLang="ja-JP" dirty="0"/>
              <a:t>-</a:t>
            </a:r>
            <a:r>
              <a:rPr lang="ja-JP" altLang="en-US" dirty="0"/>
              <a:t>５１５４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47160" y="5137924"/>
            <a:ext cx="4868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募集締切　４</a:t>
            </a:r>
            <a:r>
              <a:rPr lang="en-US" altLang="ja-JP" dirty="0">
                <a:solidFill>
                  <a:srgbClr val="FF0000"/>
                </a:solidFill>
              </a:rPr>
              <a:t>/</a:t>
            </a:r>
            <a:r>
              <a:rPr lang="ja-JP" altLang="en-US" dirty="0">
                <a:solidFill>
                  <a:srgbClr val="FF0000"/>
                </a:solidFill>
              </a:rPr>
              <a:t>２</a:t>
            </a:r>
            <a:r>
              <a:rPr lang="en-US" altLang="ja-JP" dirty="0">
                <a:solidFill>
                  <a:srgbClr val="FF0000"/>
                </a:solidFill>
              </a:rPr>
              <a:t>6(</a:t>
            </a:r>
            <a:r>
              <a:rPr lang="ja-JP" altLang="en-US" dirty="0">
                <a:solidFill>
                  <a:srgbClr val="FF0000"/>
                </a:solidFill>
              </a:rPr>
              <a:t>金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lang="ja-JP" altLang="en-US" dirty="0">
                <a:solidFill>
                  <a:srgbClr val="FF0000"/>
                </a:solidFill>
              </a:rPr>
              <a:t>　定員となり次第終了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64904" y="7414344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srgbClr val="FF0000"/>
                </a:solidFill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</a:rPr>
              <a:t>先着順のためまずは一度お電話ください</a:t>
            </a:r>
            <a:endParaRPr kumimoji="1" lang="en-US" altLang="ja-JP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927</TotalTime>
  <Words>244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Calibri</vt:lpstr>
      <vt:lpstr>Constantia</vt:lpstr>
      <vt:lpstr>Wingdings 2</vt:lpstr>
      <vt:lpstr>リゾート</vt:lpstr>
      <vt:lpstr>介護職員等による 喀痰吸引等研修（第2号研修）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nishioji</dc:creator>
  <cp:lastModifiedBy>山口 由香</cp:lastModifiedBy>
  <cp:revision>45</cp:revision>
  <cp:lastPrinted>2024-04-11T02:11:01Z</cp:lastPrinted>
  <dcterms:created xsi:type="dcterms:W3CDTF">2015-04-03T02:17:02Z</dcterms:created>
  <dcterms:modified xsi:type="dcterms:W3CDTF">2024-04-11T02:15:15Z</dcterms:modified>
</cp:coreProperties>
</file>